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24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165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59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92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47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60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97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3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612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48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54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66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3850" cy="68625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Golf courses and conflict in a social-ecological seascape in Scotland</a:t>
            </a:r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Dr.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Tavis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Potts, Aberdeen 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The </a:t>
            </a:r>
            <a:r>
              <a:rPr lang="en-GB" b="1" dirty="0">
                <a:solidFill>
                  <a:schemeClr val="bg1"/>
                </a:solidFill>
              </a:rPr>
              <a:t>Politics and Pitfalls of Maritime Governance  </a:t>
            </a:r>
            <a:endParaRPr lang="en-GB" b="1" dirty="0" smtClean="0">
              <a:solidFill>
                <a:schemeClr val="bg1"/>
              </a:solidFill>
            </a:endParaRPr>
          </a:p>
          <a:p>
            <a:r>
              <a:rPr lang="en-GB" b="1" dirty="0" smtClean="0">
                <a:solidFill>
                  <a:schemeClr val="bg1"/>
                </a:solidFill>
              </a:rPr>
              <a:t>17-19 </a:t>
            </a:r>
            <a:r>
              <a:rPr lang="en-GB" b="1" dirty="0">
                <a:solidFill>
                  <a:schemeClr val="bg1"/>
                </a:solidFill>
              </a:rPr>
              <a:t>June </a:t>
            </a:r>
            <a:r>
              <a:rPr lang="en-GB" b="1" dirty="0" smtClean="0">
                <a:solidFill>
                  <a:schemeClr val="bg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4238090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Golf courses and conflict in a social-ecological seascape in Scotland</vt:lpstr>
    </vt:vector>
  </TitlesOfParts>
  <Company>University of Aberdeen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Political Ecology of Coastal Societies</dc:title>
  <dc:creator>IT Services</dc:creator>
  <cp:lastModifiedBy>IT Services</cp:lastModifiedBy>
  <cp:revision>8</cp:revision>
  <dcterms:created xsi:type="dcterms:W3CDTF">2019-06-16T09:13:47Z</dcterms:created>
  <dcterms:modified xsi:type="dcterms:W3CDTF">2019-06-16T15:37:49Z</dcterms:modified>
</cp:coreProperties>
</file>